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0"/>
  </p:notesMasterIdLst>
  <p:sldIdLst>
    <p:sldId id="315" r:id="rId7"/>
    <p:sldId id="257" r:id="rId8"/>
    <p:sldId id="293" r:id="rId9"/>
    <p:sldId id="295" r:id="rId10"/>
    <p:sldId id="324" r:id="rId11"/>
    <p:sldId id="325" r:id="rId12"/>
    <p:sldId id="326" r:id="rId13"/>
    <p:sldId id="327" r:id="rId14"/>
    <p:sldId id="392" r:id="rId15"/>
    <p:sldId id="393" r:id="rId16"/>
    <p:sldId id="394" r:id="rId17"/>
    <p:sldId id="395" r:id="rId18"/>
    <p:sldId id="323" r:id="rId19"/>
    <p:sldId id="396" r:id="rId20"/>
    <p:sldId id="397" r:id="rId21"/>
    <p:sldId id="398" r:id="rId22"/>
    <p:sldId id="399" r:id="rId23"/>
    <p:sldId id="400" r:id="rId24"/>
    <p:sldId id="402" r:id="rId25"/>
    <p:sldId id="403" r:id="rId26"/>
    <p:sldId id="404" r:id="rId27"/>
    <p:sldId id="353" r:id="rId28"/>
    <p:sldId id="405"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82" d="100"/>
          <a:sy n="82" d="100"/>
        </p:scale>
        <p:origin x="720" y="72"/>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2025/3/10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3/10/2025</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949307"/>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28335" y="2228850"/>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4187285" y="1840630"/>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1512142" y="955716"/>
            <a:ext cx="7533340" cy="2544440"/>
            <a:chOff x="99452" y="493614"/>
            <a:chExt cx="6954338" cy="2178240"/>
          </a:xfrm>
        </p:grpSpPr>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5"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834702" y="527883"/>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628021" y="2391687"/>
            <a:ext cx="8634321" cy="3780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732155" y="673355"/>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378993" y="1728963"/>
            <a:ext cx="5491163" cy="5024262"/>
          </a:xfrm>
          <a:prstGeom prst="rect">
            <a:avLst/>
          </a:prstGeom>
        </p:spPr>
      </p:pic>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778212" y="1444426"/>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76"/>
                                        </p:tgtEl>
                                        <p:attrNameLst>
                                          <p:attrName>style.visibility</p:attrName>
                                        </p:attrNameLst>
                                      </p:cBhvr>
                                      <p:to>
                                        <p:strVal val="visible"/>
                                      </p:to>
                                    </p:set>
                                    <p:anim calcmode="lin" valueType="num">
                                      <p:cBhvr additive="base">
                                        <p:cTn id="23" dur="500" fill="hold"/>
                                        <p:tgtEl>
                                          <p:spTgt spid="2676"/>
                                        </p:tgtEl>
                                        <p:attrNameLst>
                                          <p:attrName>ppt_x</p:attrName>
                                        </p:attrNameLst>
                                      </p:cBhvr>
                                      <p:tavLst>
                                        <p:tav tm="0">
                                          <p:val>
                                            <p:strVal val="#ppt_x"/>
                                          </p:val>
                                        </p:tav>
                                        <p:tav tm="100000">
                                          <p:val>
                                            <p:strVal val="#ppt_x"/>
                                          </p:val>
                                        </p:tav>
                                      </p:tavLst>
                                    </p:anim>
                                    <p:anim calcmode="lin" valueType="num">
                                      <p:cBhvr additive="base">
                                        <p:cTn id="24" dur="500" fill="hold"/>
                                        <p:tgtEl>
                                          <p:spTgt spid="267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790</Words>
  <Application>Microsoft Office PowerPoint</Application>
  <PresentationFormat>Widescreen</PresentationFormat>
  <Paragraphs>73</Paragraphs>
  <Slides>23</Slides>
  <Notes>13</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23</vt:i4>
      </vt:variant>
    </vt:vector>
  </HeadingPairs>
  <TitlesOfParts>
    <vt:vector size="39" baseType="lpstr">
      <vt:lpstr>DengXian</vt:lpstr>
      <vt:lpstr>DengXian</vt:lpstr>
      <vt:lpstr>等线 Light</vt:lpstr>
      <vt:lpstr>Arial</vt:lpstr>
      <vt:lpstr>Calibri</vt:lpstr>
      <vt:lpstr>Calibri Light</vt:lpstr>
      <vt:lpstr>Cambria</vt:lpstr>
      <vt:lpstr>Noto Sans S Chinese Light</vt:lpstr>
      <vt:lpstr>Quicksand Medium</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ha linh</cp:lastModifiedBy>
  <cp:revision>72</cp:revision>
  <dcterms:created xsi:type="dcterms:W3CDTF">2020-04-08T06:54:00Z</dcterms:created>
  <dcterms:modified xsi:type="dcterms:W3CDTF">2025-03-10T16:41:25Z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